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5" r:id="rId1"/>
  </p:sldMasterIdLst>
  <p:notesMasterIdLst>
    <p:notesMasterId r:id="rId3"/>
  </p:notesMasterIdLst>
  <p:sldIdLst>
    <p:sldId id="293" r:id="rId2"/>
  </p:sldIdLst>
  <p:sldSz cx="36576000" cy="29260800"/>
  <p:notesSz cx="6858000" cy="9144000"/>
  <p:defaultTextStyle>
    <a:defPPr>
      <a:defRPr lang="en-US"/>
    </a:defPPr>
    <a:lvl1pPr marL="0" algn="l" defTabSz="3159767" rtl="0" eaLnBrk="1" latinLnBrk="0" hangingPunct="1">
      <a:defRPr sz="6220" kern="1200">
        <a:solidFill>
          <a:schemeClr val="tx1"/>
        </a:solidFill>
        <a:latin typeface="+mn-lt"/>
        <a:ea typeface="+mn-ea"/>
        <a:cs typeface="+mn-cs"/>
      </a:defRPr>
    </a:lvl1pPr>
    <a:lvl2pPr marL="1579884" algn="l" defTabSz="3159767" rtl="0" eaLnBrk="1" latinLnBrk="0" hangingPunct="1">
      <a:defRPr sz="6220" kern="1200">
        <a:solidFill>
          <a:schemeClr val="tx1"/>
        </a:solidFill>
        <a:latin typeface="+mn-lt"/>
        <a:ea typeface="+mn-ea"/>
        <a:cs typeface="+mn-cs"/>
      </a:defRPr>
    </a:lvl2pPr>
    <a:lvl3pPr marL="3159767" algn="l" defTabSz="3159767" rtl="0" eaLnBrk="1" latinLnBrk="0" hangingPunct="1">
      <a:defRPr sz="6220" kern="1200">
        <a:solidFill>
          <a:schemeClr val="tx1"/>
        </a:solidFill>
        <a:latin typeface="+mn-lt"/>
        <a:ea typeface="+mn-ea"/>
        <a:cs typeface="+mn-cs"/>
      </a:defRPr>
    </a:lvl3pPr>
    <a:lvl4pPr marL="4739651" algn="l" defTabSz="3159767" rtl="0" eaLnBrk="1" latinLnBrk="0" hangingPunct="1">
      <a:defRPr sz="6220" kern="1200">
        <a:solidFill>
          <a:schemeClr val="tx1"/>
        </a:solidFill>
        <a:latin typeface="+mn-lt"/>
        <a:ea typeface="+mn-ea"/>
        <a:cs typeface="+mn-cs"/>
      </a:defRPr>
    </a:lvl4pPr>
    <a:lvl5pPr marL="6319534" algn="l" defTabSz="3159767" rtl="0" eaLnBrk="1" latinLnBrk="0" hangingPunct="1">
      <a:defRPr sz="6220" kern="1200">
        <a:solidFill>
          <a:schemeClr val="tx1"/>
        </a:solidFill>
        <a:latin typeface="+mn-lt"/>
        <a:ea typeface="+mn-ea"/>
        <a:cs typeface="+mn-cs"/>
      </a:defRPr>
    </a:lvl5pPr>
    <a:lvl6pPr marL="7899418" algn="l" defTabSz="3159767" rtl="0" eaLnBrk="1" latinLnBrk="0" hangingPunct="1">
      <a:defRPr sz="6220" kern="1200">
        <a:solidFill>
          <a:schemeClr val="tx1"/>
        </a:solidFill>
        <a:latin typeface="+mn-lt"/>
        <a:ea typeface="+mn-ea"/>
        <a:cs typeface="+mn-cs"/>
      </a:defRPr>
    </a:lvl6pPr>
    <a:lvl7pPr marL="9479302" algn="l" defTabSz="3159767" rtl="0" eaLnBrk="1" latinLnBrk="0" hangingPunct="1">
      <a:defRPr sz="6220" kern="1200">
        <a:solidFill>
          <a:schemeClr val="tx1"/>
        </a:solidFill>
        <a:latin typeface="+mn-lt"/>
        <a:ea typeface="+mn-ea"/>
        <a:cs typeface="+mn-cs"/>
      </a:defRPr>
    </a:lvl7pPr>
    <a:lvl8pPr marL="11059185" algn="l" defTabSz="3159767" rtl="0" eaLnBrk="1" latinLnBrk="0" hangingPunct="1">
      <a:defRPr sz="6220" kern="1200">
        <a:solidFill>
          <a:schemeClr val="tx1"/>
        </a:solidFill>
        <a:latin typeface="+mn-lt"/>
        <a:ea typeface="+mn-ea"/>
        <a:cs typeface="+mn-cs"/>
      </a:defRPr>
    </a:lvl8pPr>
    <a:lvl9pPr marL="12639068" algn="l" defTabSz="3159767" rtl="0" eaLnBrk="1" latinLnBrk="0" hangingPunct="1">
      <a:defRPr sz="62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 Mackey" initials="MM" lastIdx="1" clrIdx="0">
    <p:extLst>
      <p:ext uri="{19B8F6BF-5375-455C-9EA6-DF929625EA0E}">
        <p15:presenceInfo xmlns:p15="http://schemas.microsoft.com/office/powerpoint/2012/main" userId="S::C10MJM1@mail.niu.edu::476bd0d3-7c69-4de7-9a5f-7b7cc5c439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102E"/>
    <a:srgbClr val="C92235"/>
    <a:srgbClr val="C00000"/>
    <a:srgbClr val="AB1500"/>
    <a:srgbClr val="BF5700"/>
    <a:srgbClr val="017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2"/>
    <p:restoredTop sz="93320"/>
  </p:normalViewPr>
  <p:slideViewPr>
    <p:cSldViewPr snapToGrid="0" snapToObjects="1" showGuides="1">
      <p:cViewPr varScale="1">
        <p:scale>
          <a:sx n="55" d="100"/>
          <a:sy n="55" d="100"/>
        </p:scale>
        <p:origin x="352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BBDD9-1938-BF48-B8EB-23F736B24C3A}" type="datetimeFigureOut">
              <a:rPr lang="en-US" smtClean="0"/>
              <a:t>2/15/23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00188" y="1143000"/>
            <a:ext cx="3857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FB3E6-5B1C-DA4C-AC46-D726F69DE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33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0FB3E6-5B1C-DA4C-AC46-D726F69DE6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416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8256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6DCF83F-D902-BA25-D910-715BE82263E8}"/>
              </a:ext>
            </a:extLst>
          </p:cNvPr>
          <p:cNvSpPr/>
          <p:nvPr userDrawn="1"/>
        </p:nvSpPr>
        <p:spPr>
          <a:xfrm>
            <a:off x="0" y="6729046"/>
            <a:ext cx="36576000" cy="22531753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8102E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976"/>
          </a:p>
        </p:txBody>
      </p:sp>
      <p:pic>
        <p:nvPicPr>
          <p:cNvPr id="2" name="Picture 1" descr="Shape&#10;&#10;Description automatically generated with medium confidence">
            <a:extLst>
              <a:ext uri="{FF2B5EF4-FFF2-40B4-BE49-F238E27FC236}">
                <a16:creationId xmlns:a16="http://schemas.microsoft.com/office/drawing/2014/main" id="{442E36F7-A968-6B75-0672-0AE0EF3837B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0635575" y="1677076"/>
            <a:ext cx="4470400" cy="16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21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</p:sldLayoutIdLst>
  <p:txStyles>
    <p:titleStyle>
      <a:lvl1pPr algn="l" defTabSz="3657600" rtl="0" eaLnBrk="1" latinLnBrk="0" hangingPunct="1">
        <a:lnSpc>
          <a:spcPct val="90000"/>
        </a:lnSpc>
        <a:spcBef>
          <a:spcPct val="0"/>
        </a:spcBef>
        <a:buNone/>
        <a:defRPr sz="1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0" indent="-914400" algn="l" defTabSz="3657600" rtl="0" eaLnBrk="1" latinLnBrk="0" hangingPunct="1">
        <a:lnSpc>
          <a:spcPct val="90000"/>
        </a:lnSpc>
        <a:spcBef>
          <a:spcPts val="4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58" userDrawn="1">
          <p15:clr>
            <a:srgbClr val="F26B43"/>
          </p15:clr>
        </p15:guide>
        <p15:guide id="2" pos="618" userDrawn="1">
          <p15:clr>
            <a:srgbClr val="F26B43"/>
          </p15:clr>
        </p15:guide>
        <p15:guide id="3" pos="927" userDrawn="1">
          <p15:clr>
            <a:srgbClr val="F26B43"/>
          </p15:clr>
        </p15:guide>
        <p15:guide id="4" pos="5367" userDrawn="1">
          <p15:clr>
            <a:srgbClr val="F26B43"/>
          </p15:clr>
        </p15:guide>
        <p15:guide id="5" pos="6189" userDrawn="1">
          <p15:clr>
            <a:srgbClr val="F26B43"/>
          </p15:clr>
        </p15:guide>
        <p15:guide id="6" pos="6498" userDrawn="1">
          <p15:clr>
            <a:srgbClr val="F26B43"/>
          </p15:clr>
        </p15:guide>
        <p15:guide id="7" pos="10938" userDrawn="1">
          <p15:clr>
            <a:srgbClr val="F26B43"/>
          </p15:clr>
        </p15:guide>
        <p15:guide id="8" pos="5674" userDrawn="1">
          <p15:clr>
            <a:srgbClr val="F26B43"/>
          </p15:clr>
        </p15:guide>
        <p15:guide id="9" pos="11263" userDrawn="1">
          <p15:clr>
            <a:srgbClr val="F26B43"/>
          </p15:clr>
        </p15:guide>
        <p15:guide id="10" pos="11778" userDrawn="1">
          <p15:clr>
            <a:srgbClr val="F26B43"/>
          </p15:clr>
        </p15:guide>
        <p15:guide id="11" pos="12087" userDrawn="1">
          <p15:clr>
            <a:srgbClr val="F26B43"/>
          </p15:clr>
        </p15:guide>
        <p15:guide id="12" pos="16527" userDrawn="1">
          <p15:clr>
            <a:srgbClr val="F26B43"/>
          </p15:clr>
        </p15:guide>
        <p15:guide id="13" pos="16834" userDrawn="1">
          <p15:clr>
            <a:srgbClr val="F26B43"/>
          </p15:clr>
        </p15:guide>
        <p15:guide id="14" pos="17349" userDrawn="1">
          <p15:clr>
            <a:srgbClr val="F26B43"/>
          </p15:clr>
        </p15:guide>
        <p15:guide id="15" pos="17658" userDrawn="1">
          <p15:clr>
            <a:srgbClr val="F26B43"/>
          </p15:clr>
        </p15:guide>
        <p15:guide id="16" pos="22114" userDrawn="1">
          <p15:clr>
            <a:srgbClr val="F26B43"/>
          </p15:clr>
        </p15:guide>
        <p15:guide id="17" pos="22423" userDrawn="1">
          <p15:clr>
            <a:srgbClr val="F26B43"/>
          </p15:clr>
        </p15:guide>
        <p15:guide id="18" orient="horz" pos="878" userDrawn="1">
          <p15:clr>
            <a:srgbClr val="F26B43"/>
          </p15:clr>
        </p15:guide>
        <p15:guide id="19" orient="horz" pos="3291" userDrawn="1">
          <p15:clr>
            <a:srgbClr val="F26B43"/>
          </p15:clr>
        </p15:guide>
        <p15:guide id="20" orient="horz" pos="3072" userDrawn="1">
          <p15:clr>
            <a:srgbClr val="F26B43"/>
          </p15:clr>
        </p15:guide>
        <p15:guide id="21" orient="horz" pos="3950" userDrawn="1">
          <p15:clr>
            <a:srgbClr val="F26B43"/>
          </p15:clr>
        </p15:guide>
        <p15:guide id="22" orient="horz" pos="4169" userDrawn="1">
          <p15:clr>
            <a:srgbClr val="F26B43"/>
          </p15:clr>
        </p15:guide>
        <p15:guide id="23" orient="horz" pos="17774" userDrawn="1">
          <p15:clr>
            <a:srgbClr val="F26B43"/>
          </p15:clr>
        </p15:guide>
        <p15:guide id="24" orient="horz" pos="1755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A383F541-946D-D243-A427-A19CCEAE5721}"/>
              </a:ext>
            </a:extLst>
          </p:cNvPr>
          <p:cNvSpPr/>
          <p:nvPr/>
        </p:nvSpPr>
        <p:spPr>
          <a:xfrm>
            <a:off x="980282" y="5769863"/>
            <a:ext cx="8027459" cy="6486409"/>
          </a:xfrm>
          <a:prstGeom prst="roundRect">
            <a:avLst>
              <a:gd name="adj" fmla="val 7577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5C11B6D1-1527-3346-87C7-47EBD5A34BD0}"/>
              </a:ext>
            </a:extLst>
          </p:cNvPr>
          <p:cNvSpPr/>
          <p:nvPr/>
        </p:nvSpPr>
        <p:spPr>
          <a:xfrm>
            <a:off x="980282" y="12732183"/>
            <a:ext cx="8027459" cy="3127124"/>
          </a:xfrm>
          <a:prstGeom prst="roundRect">
            <a:avLst>
              <a:gd name="adj" fmla="val 15908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A51F871C-9A06-BE4E-BC12-0BB7624C01BD}"/>
              </a:ext>
            </a:extLst>
          </p:cNvPr>
          <p:cNvSpPr/>
          <p:nvPr/>
        </p:nvSpPr>
        <p:spPr>
          <a:xfrm>
            <a:off x="980282" y="16292717"/>
            <a:ext cx="8027459" cy="11574257"/>
          </a:xfrm>
          <a:prstGeom prst="roundRect">
            <a:avLst>
              <a:gd name="adj" fmla="val 6325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B75AC27A-FBCD-EE48-B6FE-09E481A25925}"/>
              </a:ext>
            </a:extLst>
          </p:cNvPr>
          <p:cNvSpPr/>
          <p:nvPr/>
        </p:nvSpPr>
        <p:spPr>
          <a:xfrm>
            <a:off x="9823981" y="5769861"/>
            <a:ext cx="16900262" cy="22097114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D4101E1B-E32F-CD46-8DA1-E347D7B6FDAB}"/>
              </a:ext>
            </a:extLst>
          </p:cNvPr>
          <p:cNvSpPr/>
          <p:nvPr/>
        </p:nvSpPr>
        <p:spPr>
          <a:xfrm>
            <a:off x="27540481" y="5769862"/>
            <a:ext cx="8055239" cy="12413719"/>
          </a:xfrm>
          <a:prstGeom prst="roundRect">
            <a:avLst>
              <a:gd name="adj" fmla="val 6326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FE32572D-75C4-8340-B97D-5BB931331AB9}"/>
              </a:ext>
            </a:extLst>
          </p:cNvPr>
          <p:cNvSpPr/>
          <p:nvPr/>
        </p:nvSpPr>
        <p:spPr>
          <a:xfrm>
            <a:off x="27540479" y="18697166"/>
            <a:ext cx="8055240" cy="4094743"/>
          </a:xfrm>
          <a:prstGeom prst="roundRect">
            <a:avLst>
              <a:gd name="adj" fmla="val 11553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FF40C643-D9D9-8442-BE36-0266166A6CEE}"/>
              </a:ext>
            </a:extLst>
          </p:cNvPr>
          <p:cNvSpPr/>
          <p:nvPr/>
        </p:nvSpPr>
        <p:spPr>
          <a:xfrm>
            <a:off x="27540478" y="23294332"/>
            <a:ext cx="8055242" cy="4572642"/>
          </a:xfrm>
          <a:prstGeom prst="roundRect">
            <a:avLst>
              <a:gd name="adj" fmla="val 10224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B2FA725-0E4F-6742-8A91-62AB532AA724}"/>
              </a:ext>
            </a:extLst>
          </p:cNvPr>
          <p:cNvSpPr txBox="1"/>
          <p:nvPr/>
        </p:nvSpPr>
        <p:spPr>
          <a:xfrm>
            <a:off x="28031282" y="19716544"/>
            <a:ext cx="723238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Vitam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et, cum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laboreium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cum, quat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core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exceatur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eumquatendit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landignam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escidit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sequidisit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omnient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hit lam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eicias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modio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nisin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pediam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accaborit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corehen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dendae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nonet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aperorepe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autatem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CC9FD2-2D31-614C-9866-71CB153F7003}"/>
              </a:ext>
            </a:extLst>
          </p:cNvPr>
          <p:cNvSpPr txBox="1"/>
          <p:nvPr/>
        </p:nvSpPr>
        <p:spPr>
          <a:xfrm>
            <a:off x="28031282" y="24328831"/>
            <a:ext cx="723238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Vitam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et, cum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laboreium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cum, quat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exceatur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eumquatendit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landignam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escidit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reruptiaero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velis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pe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sequidisit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omnient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hit lam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eicias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modio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nisin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pediam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accaborit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corehen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dendae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nonet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aperorepe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autatem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voles int odic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nis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cores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doluptaturi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A311BD-8E8A-214F-87E0-EF96785B9B94}"/>
              </a:ext>
            </a:extLst>
          </p:cNvPr>
          <p:cNvSpPr txBox="1"/>
          <p:nvPr/>
        </p:nvSpPr>
        <p:spPr>
          <a:xfrm>
            <a:off x="1503339" y="5966468"/>
            <a:ext cx="68300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EB97797-2993-C44F-AC41-2516A998B026}"/>
              </a:ext>
            </a:extLst>
          </p:cNvPr>
          <p:cNvSpPr txBox="1"/>
          <p:nvPr/>
        </p:nvSpPr>
        <p:spPr>
          <a:xfrm>
            <a:off x="1503339" y="12928790"/>
            <a:ext cx="68300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Goal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935B1F8-8DC1-3345-B6F2-EFBF3560F7F7}"/>
              </a:ext>
            </a:extLst>
          </p:cNvPr>
          <p:cNvSpPr txBox="1"/>
          <p:nvPr/>
        </p:nvSpPr>
        <p:spPr>
          <a:xfrm>
            <a:off x="1503339" y="16489325"/>
            <a:ext cx="68300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FD6DE6E-AA3D-484A-AC53-DB30718BA456}"/>
              </a:ext>
            </a:extLst>
          </p:cNvPr>
          <p:cNvSpPr txBox="1"/>
          <p:nvPr/>
        </p:nvSpPr>
        <p:spPr>
          <a:xfrm>
            <a:off x="10314783" y="5966468"/>
            <a:ext cx="7069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Figures and Results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EACD681-CF34-164E-8700-8D8876E95374}"/>
              </a:ext>
            </a:extLst>
          </p:cNvPr>
          <p:cNvSpPr txBox="1"/>
          <p:nvPr/>
        </p:nvSpPr>
        <p:spPr>
          <a:xfrm>
            <a:off x="28061520" y="5966468"/>
            <a:ext cx="65588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A54FB6C-AD20-9443-B006-93DDABE0A2D6}"/>
              </a:ext>
            </a:extLst>
          </p:cNvPr>
          <p:cNvSpPr txBox="1"/>
          <p:nvPr/>
        </p:nvSpPr>
        <p:spPr>
          <a:xfrm>
            <a:off x="28031283" y="18893771"/>
            <a:ext cx="65588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9598B29-010B-B54F-90AF-8B096193A351}"/>
              </a:ext>
            </a:extLst>
          </p:cNvPr>
          <p:cNvSpPr txBox="1"/>
          <p:nvPr/>
        </p:nvSpPr>
        <p:spPr>
          <a:xfrm>
            <a:off x="28031283" y="23490939"/>
            <a:ext cx="65588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1F422207-7547-9346-AAA9-434A1F790726}"/>
              </a:ext>
            </a:extLst>
          </p:cNvPr>
          <p:cNvSpPr/>
          <p:nvPr/>
        </p:nvSpPr>
        <p:spPr>
          <a:xfrm>
            <a:off x="980283" y="2247900"/>
            <a:ext cx="34615438" cy="3810000"/>
          </a:xfrm>
          <a:prstGeom prst="roundRect">
            <a:avLst>
              <a:gd name="adj" fmla="val 11667"/>
            </a:avLst>
          </a:prstGeom>
          <a:noFill/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97D0403-0DCC-914E-B365-41B29947B122}"/>
              </a:ext>
            </a:extLst>
          </p:cNvPr>
          <p:cNvSpPr txBox="1"/>
          <p:nvPr/>
        </p:nvSpPr>
        <p:spPr>
          <a:xfrm>
            <a:off x="1469762" y="6757742"/>
            <a:ext cx="717805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Imintem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debitis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nus id quat animus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platust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perovitasped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serio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natis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simperiae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ulparis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magnieniam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intotatur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into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temperi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aturerum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identio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nsectatem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Itiatur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vendus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quodis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volupienis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posto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debit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experumet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molorrum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volorioraes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alit,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plitati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onemporro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entorio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simenimus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mossimus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optae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sitiandi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arum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ipicien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debisimus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As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verepe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sectis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enda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EFABD60-9B58-4344-B648-2CB38B2EDF2E}"/>
              </a:ext>
            </a:extLst>
          </p:cNvPr>
          <p:cNvSpPr txBox="1"/>
          <p:nvPr/>
        </p:nvSpPr>
        <p:spPr>
          <a:xfrm>
            <a:off x="1469762" y="13731741"/>
            <a:ext cx="71780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Ugiatempore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evenis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rae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doluptatum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fugiam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earchitiam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dit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tempe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susdam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asimin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quissequam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err="1">
                <a:latin typeface="Arial" panose="020B0604020202020204" pitchFamily="34" charset="0"/>
                <a:cs typeface="Arial" panose="020B0604020202020204" pitchFamily="34" charset="0"/>
              </a:rPr>
              <a:t>ipsunt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1FA14A4-2B67-DF49-81AD-FA01B19E1F2C}"/>
              </a:ext>
            </a:extLst>
          </p:cNvPr>
          <p:cNvSpPr txBox="1"/>
          <p:nvPr/>
        </p:nvSpPr>
        <p:spPr>
          <a:xfrm>
            <a:off x="1469762" y="17334779"/>
            <a:ext cx="71780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Ga.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BDFEF52-2442-004B-9073-7E1C49C9AEB7}"/>
              </a:ext>
            </a:extLst>
          </p:cNvPr>
          <p:cNvSpPr txBox="1"/>
          <p:nvPr/>
        </p:nvSpPr>
        <p:spPr>
          <a:xfrm>
            <a:off x="28031282" y="13535042"/>
            <a:ext cx="72510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Vitam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et, cum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laboreium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cum, quat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core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exceatur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eumquatendit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landignam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escidit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reruptiaero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velis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pe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sequidisit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omnient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hit lam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Vitam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et, cum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laboreium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cum, quat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core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exceatur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eumquatendit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landignam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escidit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reruptiaero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velis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pe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sequidisit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omnient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hit lam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AA51C55-474D-F344-A1DE-3ACAA71003D4}"/>
              </a:ext>
            </a:extLst>
          </p:cNvPr>
          <p:cNvSpPr/>
          <p:nvPr/>
        </p:nvSpPr>
        <p:spPr>
          <a:xfrm>
            <a:off x="10314785" y="13705982"/>
            <a:ext cx="4772199" cy="309130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44D1E4D-525C-7641-9BA0-EE3DC7D580E7}"/>
              </a:ext>
            </a:extLst>
          </p:cNvPr>
          <p:cNvSpPr/>
          <p:nvPr/>
        </p:nvSpPr>
        <p:spPr>
          <a:xfrm>
            <a:off x="15888674" y="13705982"/>
            <a:ext cx="4772199" cy="309130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B14F4CB2-D13E-D140-B92C-8AB9210F1ED4}"/>
              </a:ext>
            </a:extLst>
          </p:cNvPr>
          <p:cNvSpPr/>
          <p:nvPr/>
        </p:nvSpPr>
        <p:spPr>
          <a:xfrm>
            <a:off x="10314783" y="20929507"/>
            <a:ext cx="15919978" cy="63816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8AE22F1-090A-544A-93A7-8053FAD27060}"/>
              </a:ext>
            </a:extLst>
          </p:cNvPr>
          <p:cNvSpPr/>
          <p:nvPr/>
        </p:nvSpPr>
        <p:spPr>
          <a:xfrm>
            <a:off x="21462562" y="13705982"/>
            <a:ext cx="4772199" cy="309130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7731C35-B9AF-5348-BFB1-3D84CC5FCEFC}"/>
              </a:ext>
            </a:extLst>
          </p:cNvPr>
          <p:cNvSpPr txBox="1"/>
          <p:nvPr/>
        </p:nvSpPr>
        <p:spPr>
          <a:xfrm>
            <a:off x="10314784" y="17114789"/>
            <a:ext cx="160894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Imintem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debitis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nus id quat animus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platust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perovitasped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serio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natis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simperiae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ulparis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magnieniam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intotatur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into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temperi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aturerum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identio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nsectatem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Itiatur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vendus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quodis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volupienis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posto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debit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experumet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molorrum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volorioraes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alit,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plitati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onemporro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entorio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rumendi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simenimus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mossimus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optae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sitiandi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arum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ipicien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debisimus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As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verepe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sectis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incto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delectet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eaque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ndanimus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sin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rem id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maximillut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enduci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idunt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corecta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alicimp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oriaeperum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iusaeped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senet 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quibus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apienda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versper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feriti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delia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arum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endellu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pisquia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aditatur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earupid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odigniscil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verios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nonsequam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duciis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565DB24-A507-3C44-A6D9-74DDA6CCF108}"/>
              </a:ext>
            </a:extLst>
          </p:cNvPr>
          <p:cNvSpPr/>
          <p:nvPr/>
        </p:nvSpPr>
        <p:spPr>
          <a:xfrm>
            <a:off x="1469762" y="19898617"/>
            <a:ext cx="7048500" cy="493217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DFA5A0C-D4AB-DE48-8FB2-7725159B8770}"/>
              </a:ext>
            </a:extLst>
          </p:cNvPr>
          <p:cNvSpPr/>
          <p:nvPr/>
        </p:nvSpPr>
        <p:spPr>
          <a:xfrm>
            <a:off x="28031281" y="6927834"/>
            <a:ext cx="7074959" cy="638167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7946AC8-EC3C-C74D-BC33-17B8B777E0D6}"/>
              </a:ext>
            </a:extLst>
          </p:cNvPr>
          <p:cNvSpPr/>
          <p:nvPr/>
        </p:nvSpPr>
        <p:spPr>
          <a:xfrm>
            <a:off x="10314783" y="6927832"/>
            <a:ext cx="15919978" cy="63816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AED8B80-1E42-EB46-83FA-A89408791801}"/>
              </a:ext>
            </a:extLst>
          </p:cNvPr>
          <p:cNvSpPr txBox="1"/>
          <p:nvPr/>
        </p:nvSpPr>
        <p:spPr>
          <a:xfrm>
            <a:off x="1477146" y="1229139"/>
            <a:ext cx="2281496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Quibus</a:t>
            </a:r>
            <a:r>
              <a:rPr lang="en-US" sz="6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simust</a:t>
            </a:r>
            <a:r>
              <a:rPr lang="en-US" sz="6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alignamus</a:t>
            </a:r>
            <a:r>
              <a:rPr lang="en-US" sz="6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6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et, </a:t>
            </a:r>
            <a:r>
              <a:rPr lang="en-US" sz="6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nobitasitat</a:t>
            </a:r>
            <a:r>
              <a:rPr lang="en-US" sz="6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voles </a:t>
            </a:r>
            <a:r>
              <a:rPr lang="en-US" sz="6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nonsequi</a:t>
            </a:r>
            <a:r>
              <a:rPr lang="en-US" sz="6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6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recercia</a:t>
            </a:r>
            <a:r>
              <a:rPr lang="en-US" sz="6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nemporem</a:t>
            </a:r>
            <a:r>
              <a:rPr lang="en-US" sz="6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endParaRPr lang="en-US" sz="6500" b="1" dirty="0">
              <a:solidFill>
                <a:srgbClr val="C810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952EA74-70E3-A04F-A329-2F9FCE1360D5}"/>
              </a:ext>
            </a:extLst>
          </p:cNvPr>
          <p:cNvSpPr txBox="1"/>
          <p:nvPr/>
        </p:nvSpPr>
        <p:spPr>
          <a:xfrm>
            <a:off x="1477144" y="3488439"/>
            <a:ext cx="22393625" cy="1118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[AUTHORS LINE]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[DEPT./SCHOOL LINE] Department of Chemistry, College of Liberal Arts &amp; Sciences, Northern Illinois University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2764D2-2D6F-BF42-3A27-BB222271CC92}"/>
              </a:ext>
            </a:extLst>
          </p:cNvPr>
          <p:cNvSpPr txBox="1"/>
          <p:nvPr/>
        </p:nvSpPr>
        <p:spPr>
          <a:xfrm>
            <a:off x="1469762" y="25048564"/>
            <a:ext cx="71780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Ga.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800191"/>
      </p:ext>
    </p:extLst>
  </p:cSld>
  <p:clrMapOvr>
    <a:masterClrMapping/>
  </p:clrMapOvr>
</p:sld>
</file>

<file path=ppt/theme/theme1.xml><?xml version="1.0" encoding="utf-8"?>
<a:theme xmlns:a="http://schemas.openxmlformats.org/drawingml/2006/main" name="2_FOUR COLUMN - 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19279</TotalTime>
  <Words>677</Words>
  <Application>Microsoft Macintosh PowerPoint</Application>
  <PresentationFormat>Custom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2_FOUR COLUMN - 1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Luecke, Jenna C</dc:creator>
  <cp:lastModifiedBy>Crispin Prebys</cp:lastModifiedBy>
  <cp:revision>96</cp:revision>
  <cp:lastPrinted>2018-10-04T13:58:04Z</cp:lastPrinted>
  <dcterms:created xsi:type="dcterms:W3CDTF">2018-05-04T16:01:53Z</dcterms:created>
  <dcterms:modified xsi:type="dcterms:W3CDTF">2023-02-15T18:50:05Z</dcterms:modified>
</cp:coreProperties>
</file>